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BE752-758B-1845-B658-4692E93CA08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C7C23-9E30-594C-875B-F85A2011C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8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2D86-140D-B743-B7F2-C7C320C4863B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7DC-1779-2B40-8186-5FCD5C69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3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2D86-140D-B743-B7F2-C7C320C4863B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7DC-1779-2B40-8186-5FCD5C69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45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2D86-140D-B743-B7F2-C7C320C4863B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7DC-1779-2B40-8186-5FCD5C69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2D86-140D-B743-B7F2-C7C320C4863B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7DC-1779-2B40-8186-5FCD5C69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1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2D86-140D-B743-B7F2-C7C320C4863B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7DC-1779-2B40-8186-5FCD5C69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9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2D86-140D-B743-B7F2-C7C320C4863B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7DC-1779-2B40-8186-5FCD5C69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8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2D86-140D-B743-B7F2-C7C320C4863B}" type="datetimeFigureOut">
              <a:rPr lang="en-US" smtClean="0"/>
              <a:t>8/14/18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7DC-1779-2B40-8186-5FCD5C69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2D86-140D-B743-B7F2-C7C320C4863B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7DC-1779-2B40-8186-5FCD5C69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5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2D86-140D-B743-B7F2-C7C320C4863B}" type="datetimeFigureOut">
              <a:rPr lang="en-US" smtClean="0"/>
              <a:t>8/14/18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7DC-1779-2B40-8186-5FCD5C69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8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2D86-140D-B743-B7F2-C7C320C4863B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7DC-1779-2B40-8186-5FCD5C69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1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2D86-140D-B743-B7F2-C7C320C4863B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7DC-1779-2B40-8186-5FCD5C69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6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52D86-140D-B743-B7F2-C7C320C4863B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9B7DC-1779-2B40-8186-5FCD5C69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4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057" y="86498"/>
            <a:ext cx="12377057" cy="6771502"/>
          </a:xfrm>
          <a:prstGeom prst="rect">
            <a:avLst/>
          </a:prstGeom>
          <a:effectLst>
            <a:softEdge rad="304800"/>
          </a:effectLst>
        </p:spPr>
      </p:pic>
      <p:sp>
        <p:nvSpPr>
          <p:cNvPr id="5" name="TextBox 4"/>
          <p:cNvSpPr txBox="1"/>
          <p:nvPr/>
        </p:nvSpPr>
        <p:spPr>
          <a:xfrm>
            <a:off x="271849" y="1248032"/>
            <a:ext cx="11689492" cy="3785652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halkduster" charset="0"/>
                <a:ea typeface="Chalkduster" charset="0"/>
                <a:cs typeface="Chalkduster" charset="0"/>
              </a:rPr>
              <a:t>I can do ALL things through Christ who strengthens me” Philippians 4:13</a:t>
            </a:r>
            <a:endParaRPr lang="en-US" sz="6000" dirty="0">
              <a:latin typeface="Chalkduster" charset="0"/>
              <a:ea typeface="Chalkduster" charset="0"/>
              <a:cs typeface="Chalkdus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60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057" y="86498"/>
            <a:ext cx="12377057" cy="6771502"/>
          </a:xfrm>
          <a:prstGeom prst="rect">
            <a:avLst/>
          </a:prstGeom>
          <a:effectLst>
            <a:softEdge rad="304800"/>
          </a:effectLst>
        </p:spPr>
      </p:pic>
      <p:sp>
        <p:nvSpPr>
          <p:cNvPr id="5" name="TextBox 4"/>
          <p:cNvSpPr txBox="1"/>
          <p:nvPr/>
        </p:nvSpPr>
        <p:spPr>
          <a:xfrm>
            <a:off x="271849" y="1248032"/>
            <a:ext cx="11689492" cy="3785652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halkduster" charset="0"/>
                <a:ea typeface="Chalkduster" charset="0"/>
                <a:cs typeface="Chalkduster" charset="0"/>
              </a:rPr>
              <a:t>I can do  </a:t>
            </a:r>
            <a:r>
              <a:rPr lang="en-US" sz="6000" dirty="0" smtClean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  </a:t>
            </a:r>
            <a:r>
              <a:rPr lang="en-US" sz="6000" dirty="0" smtClean="0">
                <a:latin typeface="Chalkduster" charset="0"/>
                <a:ea typeface="Chalkduster" charset="0"/>
                <a:cs typeface="Chalkduster" charset="0"/>
              </a:rPr>
              <a:t> things through Christ who strengthens me” Philippians 4:13</a:t>
            </a:r>
            <a:endParaRPr lang="en-US" sz="6000" dirty="0">
              <a:latin typeface="Chalkduster" charset="0"/>
              <a:ea typeface="Chalkduster" charset="0"/>
              <a:cs typeface="Chalkdus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5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057" y="86498"/>
            <a:ext cx="12377057" cy="6771502"/>
          </a:xfrm>
          <a:prstGeom prst="rect">
            <a:avLst/>
          </a:prstGeom>
          <a:effectLst>
            <a:softEdge rad="304800"/>
          </a:effectLst>
        </p:spPr>
      </p:pic>
      <p:sp>
        <p:nvSpPr>
          <p:cNvPr id="5" name="TextBox 4"/>
          <p:cNvSpPr txBox="1"/>
          <p:nvPr/>
        </p:nvSpPr>
        <p:spPr>
          <a:xfrm>
            <a:off x="271849" y="1248032"/>
            <a:ext cx="11689492" cy="3785652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halkduster" charset="0"/>
                <a:ea typeface="Chalkduster" charset="0"/>
                <a:cs typeface="Chalkduster" charset="0"/>
              </a:rPr>
              <a:t>I can do </a:t>
            </a:r>
            <a:r>
              <a:rPr lang="en-US" sz="60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 </a:t>
            </a:r>
            <a:r>
              <a:rPr lang="en-US" sz="6000" dirty="0" smtClean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 </a:t>
            </a:r>
            <a:r>
              <a:rPr lang="en-US" sz="6000" dirty="0" smtClean="0">
                <a:latin typeface="Chalkduster" charset="0"/>
                <a:ea typeface="Chalkduster" charset="0"/>
                <a:cs typeface="Chalkduster" charset="0"/>
              </a:rPr>
              <a:t> things through Christ who </a:t>
            </a:r>
          </a:p>
          <a:p>
            <a:pPr algn="ctr"/>
            <a:endParaRPr lang="en-US" sz="6000" dirty="0">
              <a:latin typeface="Chalkduster" charset="0"/>
              <a:ea typeface="Chalkduster" charset="0"/>
              <a:cs typeface="Chalkduster" charset="0"/>
            </a:endParaRPr>
          </a:p>
          <a:p>
            <a:pPr algn="ctr"/>
            <a:r>
              <a:rPr lang="en-US" sz="6000" dirty="0" smtClean="0">
                <a:latin typeface="Chalkduster" charset="0"/>
                <a:ea typeface="Chalkduster" charset="0"/>
                <a:cs typeface="Chalkduster" charset="0"/>
              </a:rPr>
              <a:t>Philippians 4:13</a:t>
            </a:r>
            <a:endParaRPr lang="en-US" sz="6000" dirty="0">
              <a:latin typeface="Chalkduster" charset="0"/>
              <a:ea typeface="Chalkduster" charset="0"/>
              <a:cs typeface="Chalkdus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50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057" y="86498"/>
            <a:ext cx="12377057" cy="6771502"/>
          </a:xfrm>
          <a:prstGeom prst="rect">
            <a:avLst/>
          </a:prstGeom>
          <a:effectLst>
            <a:softEdge rad="304800"/>
          </a:effectLst>
        </p:spPr>
      </p:pic>
      <p:sp>
        <p:nvSpPr>
          <p:cNvPr id="5" name="TextBox 4"/>
          <p:cNvSpPr txBox="1"/>
          <p:nvPr/>
        </p:nvSpPr>
        <p:spPr>
          <a:xfrm>
            <a:off x="271849" y="1248032"/>
            <a:ext cx="11689492" cy="3785652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halkduster" charset="0"/>
                <a:ea typeface="Chalkduster" charset="0"/>
                <a:cs typeface="Chalkduster" charset="0"/>
              </a:rPr>
              <a:t>   can do </a:t>
            </a:r>
            <a:r>
              <a:rPr lang="en-US" sz="60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 </a:t>
            </a:r>
            <a:r>
              <a:rPr lang="en-US" sz="6000" dirty="0" smtClean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 </a:t>
            </a:r>
            <a:r>
              <a:rPr lang="en-US" sz="6000" dirty="0" smtClean="0">
                <a:latin typeface="Chalkduster" charset="0"/>
                <a:ea typeface="Chalkduster" charset="0"/>
                <a:cs typeface="Chalkduster" charset="0"/>
              </a:rPr>
              <a:t> things through.     who </a:t>
            </a:r>
          </a:p>
          <a:p>
            <a:pPr algn="ctr"/>
            <a:endParaRPr lang="en-US" sz="6000" dirty="0">
              <a:latin typeface="Chalkduster" charset="0"/>
              <a:ea typeface="Chalkduster" charset="0"/>
              <a:cs typeface="Chalkduster" charset="0"/>
            </a:endParaRPr>
          </a:p>
          <a:p>
            <a:pPr algn="ctr"/>
            <a:r>
              <a:rPr lang="en-US" sz="6000" dirty="0" smtClean="0">
                <a:latin typeface="Chalkduster" charset="0"/>
                <a:ea typeface="Chalkduster" charset="0"/>
                <a:cs typeface="Chalkduster" charset="0"/>
              </a:rPr>
              <a:t>Philippians 4:13</a:t>
            </a:r>
            <a:endParaRPr lang="en-US" sz="6000" dirty="0">
              <a:latin typeface="Chalkduster" charset="0"/>
              <a:ea typeface="Chalkduster" charset="0"/>
              <a:cs typeface="Chalkdus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31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057" y="86498"/>
            <a:ext cx="12377057" cy="6771502"/>
          </a:xfrm>
          <a:prstGeom prst="rect">
            <a:avLst/>
          </a:prstGeom>
          <a:effectLst>
            <a:softEdge rad="304800"/>
          </a:effectLst>
        </p:spPr>
      </p:pic>
      <p:sp>
        <p:nvSpPr>
          <p:cNvPr id="5" name="TextBox 4"/>
          <p:cNvSpPr txBox="1"/>
          <p:nvPr/>
        </p:nvSpPr>
        <p:spPr>
          <a:xfrm>
            <a:off x="271849" y="1248032"/>
            <a:ext cx="11689492" cy="3785652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halkduster" charset="0"/>
                <a:ea typeface="Chalkduster" charset="0"/>
                <a:cs typeface="Chalkduster" charset="0"/>
              </a:rPr>
              <a:t>   can do </a:t>
            </a:r>
            <a:r>
              <a:rPr lang="en-US" sz="60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 </a:t>
            </a:r>
            <a:r>
              <a:rPr lang="en-US" sz="6000" dirty="0" smtClean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 </a:t>
            </a:r>
            <a:r>
              <a:rPr lang="en-US" sz="6000" dirty="0" smtClean="0">
                <a:latin typeface="Chalkduster" charset="0"/>
                <a:ea typeface="Chalkduster" charset="0"/>
                <a:cs typeface="Chalkduster" charset="0"/>
              </a:rPr>
              <a:t> things through.     who </a:t>
            </a:r>
          </a:p>
          <a:p>
            <a:pPr algn="ctr"/>
            <a:endParaRPr lang="en-US" sz="6000" dirty="0">
              <a:latin typeface="Chalkduster" charset="0"/>
              <a:ea typeface="Chalkduster" charset="0"/>
              <a:cs typeface="Chalkduster" charset="0"/>
            </a:endParaRPr>
          </a:p>
          <a:p>
            <a:pPr algn="ctr"/>
            <a:endParaRPr lang="en-US" sz="6000" dirty="0">
              <a:latin typeface="Chalkduster" charset="0"/>
              <a:ea typeface="Chalkduster" charset="0"/>
              <a:cs typeface="Chalkdus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24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057" y="86498"/>
            <a:ext cx="12377057" cy="6771502"/>
          </a:xfrm>
          <a:prstGeom prst="rect">
            <a:avLst/>
          </a:prstGeom>
          <a:effectLst>
            <a:softEdge rad="304800"/>
          </a:effectLst>
        </p:spPr>
      </p:pic>
    </p:spTree>
    <p:extLst>
      <p:ext uri="{BB962C8B-B14F-4D97-AF65-F5344CB8AC3E}">
        <p14:creationId xmlns:p14="http://schemas.microsoft.com/office/powerpoint/2010/main" val="1772860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50</Words>
  <Application>Microsoft Macintosh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Chalkduster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2018-04-05T12:22:02Z</dcterms:created>
  <dcterms:modified xsi:type="dcterms:W3CDTF">2018-08-14T10:52:49Z</dcterms:modified>
</cp:coreProperties>
</file>